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3" r:id="rId8"/>
    <p:sldId id="259" r:id="rId9"/>
    <p:sldId id="261" r:id="rId10"/>
    <p:sldId id="267" r:id="rId11"/>
    <p:sldId id="268" r:id="rId12"/>
    <p:sldId id="262" r:id="rId13"/>
    <p:sldId id="260" r:id="rId14"/>
    <p:sldId id="266" r:id="rId15"/>
    <p:sldId id="265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49B29B-EBB9-4DAC-A270-722E371558A5}" v="6" dt="2023-08-26T13:20:49.054"/>
    <p1510:client id="{1FE55B8A-C283-4F7E-A120-24A7FB5BA336}" v="691" dt="2023-04-16T11:10:23.713"/>
    <p1510:client id="{4CFF89ED-BFFD-44C0-8E5D-CD1CACD73701}" v="70" dt="2023-05-14T17:52:09.891"/>
    <p1510:client id="{65C688D2-728A-42A9-B46A-3AE48AFAEA8D}" v="8" dt="2023-08-26T18:49:06.450"/>
    <p1510:client id="{7EE3F3B8-3ACA-4300-B716-8E4328015F04}" v="185" dt="2023-05-14T13:13:59.383"/>
    <p1510:client id="{8E574A55-2308-49DF-ABAF-86DFED491C0D}" v="18" dt="2023-05-08T14:38:02.078"/>
    <p1510:client id="{8F27AC8C-A682-4363-9429-F32B8B02E228}" v="258" dt="2023-04-25T12:41:33.527"/>
    <p1510:client id="{90DC3C4E-473D-42F5-8316-442D336EDC2C}" v="36" dt="2023-05-10T19:09:16.689"/>
    <p1510:client id="{E26CE10E-6EF6-46D4-96EB-1B93631EF5C7}" v="380" dt="2023-05-12T15:22:43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nald Eijkman" userId="7dde77df7ebe564e" providerId="Windows Live" clId="Web-{1449B29B-EBB9-4DAC-A270-722E371558A5}"/>
    <pc:docChg chg="modSld">
      <pc:chgData name="Ronald Eijkman" userId="7dde77df7ebe564e" providerId="Windows Live" clId="Web-{1449B29B-EBB9-4DAC-A270-722E371558A5}" dt="2023-08-26T13:20:49.054" v="5" actId="20577"/>
      <pc:docMkLst>
        <pc:docMk/>
      </pc:docMkLst>
      <pc:sldChg chg="modSp">
        <pc:chgData name="Ronald Eijkman" userId="7dde77df7ebe564e" providerId="Windows Live" clId="Web-{1449B29B-EBB9-4DAC-A270-722E371558A5}" dt="2023-08-26T13:18:12.455" v="2" actId="20577"/>
        <pc:sldMkLst>
          <pc:docMk/>
          <pc:sldMk cId="3351439039" sldId="256"/>
        </pc:sldMkLst>
        <pc:spChg chg="mod">
          <ac:chgData name="Ronald Eijkman" userId="7dde77df7ebe564e" providerId="Windows Live" clId="Web-{1449B29B-EBB9-4DAC-A270-722E371558A5}" dt="2023-08-26T13:18:12.455" v="2" actId="20577"/>
          <ac:spMkLst>
            <pc:docMk/>
            <pc:sldMk cId="3351439039" sldId="256"/>
            <ac:spMk id="3" creationId="{00000000-0000-0000-0000-000000000000}"/>
          </ac:spMkLst>
        </pc:spChg>
      </pc:sldChg>
      <pc:sldChg chg="modSp">
        <pc:chgData name="Ronald Eijkman" userId="7dde77df7ebe564e" providerId="Windows Live" clId="Web-{1449B29B-EBB9-4DAC-A270-722E371558A5}" dt="2023-08-26T13:20:49.054" v="5" actId="20577"/>
        <pc:sldMkLst>
          <pc:docMk/>
          <pc:sldMk cId="2615041880" sldId="267"/>
        </pc:sldMkLst>
        <pc:spChg chg="mod">
          <ac:chgData name="Ronald Eijkman" userId="7dde77df7ebe564e" providerId="Windows Live" clId="Web-{1449B29B-EBB9-4DAC-A270-722E371558A5}" dt="2023-08-26T13:20:49.054" v="5" actId="20577"/>
          <ac:spMkLst>
            <pc:docMk/>
            <pc:sldMk cId="2615041880" sldId="267"/>
            <ac:spMk id="2" creationId="{6623D988-3329-CFAD-2FEF-8B4389989AEC}"/>
          </ac:spMkLst>
        </pc:spChg>
      </pc:sldChg>
    </pc:docChg>
  </pc:docChgLst>
  <pc:docChgLst>
    <pc:chgData name="Ronald Eijkman" userId="7dde77df7ebe564e" providerId="Windows Live" clId="Web-{65C688D2-728A-42A9-B46A-3AE48AFAEA8D}"/>
    <pc:docChg chg="modSld">
      <pc:chgData name="Ronald Eijkman" userId="7dde77df7ebe564e" providerId="Windows Live" clId="Web-{65C688D2-728A-42A9-B46A-3AE48AFAEA8D}" dt="2023-08-26T18:49:06.450" v="7"/>
      <pc:docMkLst>
        <pc:docMk/>
      </pc:docMkLst>
      <pc:sldChg chg="modSp">
        <pc:chgData name="Ronald Eijkman" userId="7dde77df7ebe564e" providerId="Windows Live" clId="Web-{65C688D2-728A-42A9-B46A-3AE48AFAEA8D}" dt="2023-08-26T18:49:06.450" v="7"/>
        <pc:sldMkLst>
          <pc:docMk/>
          <pc:sldMk cId="1229693589" sldId="268"/>
        </pc:sldMkLst>
        <pc:spChg chg="mod ord">
          <ac:chgData name="Ronald Eijkman" userId="7dde77df7ebe564e" providerId="Windows Live" clId="Web-{65C688D2-728A-42A9-B46A-3AE48AFAEA8D}" dt="2023-08-26T18:49:06.450" v="7"/>
          <ac:spMkLst>
            <pc:docMk/>
            <pc:sldMk cId="1229693589" sldId="268"/>
            <ac:spMk id="2" creationId="{56D9A066-4804-8962-EC07-3A85613B628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93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0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9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1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4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2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53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5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4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03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6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1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overdekt, items, winkel&#10;&#10;Automatisch gegenereerde beschrijving">
            <a:extLst>
              <a:ext uri="{FF2B5EF4-FFF2-40B4-BE49-F238E27FC236}">
                <a16:creationId xmlns:a16="http://schemas.microsoft.com/office/drawing/2014/main" id="{1707B27D-3F05-7822-FCE8-1F038C780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0057" b="1369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  <a:cs typeface="Calibri Light"/>
              </a:rPr>
              <a:t>Flipperkasten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noProof="1">
                <a:solidFill>
                  <a:srgbClr val="FFFFFF"/>
                </a:solidFill>
                <a:cs typeface="Calibri"/>
              </a:rPr>
              <a:t>Gemaakt door Pim Kolfschoten</a:t>
            </a:r>
          </a:p>
        </p:txBody>
      </p:sp>
    </p:spTree>
    <p:extLst>
      <p:ext uri="{BB962C8B-B14F-4D97-AF65-F5344CB8AC3E}">
        <p14:creationId xmlns:p14="http://schemas.microsoft.com/office/powerpoint/2010/main" val="3351439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 descr="Afbeelding met tekst, persoon, overdekt&#10;&#10;Automatisch gegenereerde beschrijving">
            <a:extLst>
              <a:ext uri="{FF2B5EF4-FFF2-40B4-BE49-F238E27FC236}">
                <a16:creationId xmlns:a16="http://schemas.microsoft.com/office/drawing/2014/main" id="{8AB61698-C5C1-12E8-DA19-CC4771E7B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6" r="766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1169C7-7EFB-3AAB-BDAD-812373B64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dirty="0">
                <a:cs typeface="Calibri Light"/>
              </a:rPr>
              <a:t>Activiteiten </a:t>
            </a:r>
            <a:endParaRPr lang="nl-NL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E71F0D-7EF1-AD42-3FD7-44AC559A7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Lid Ned Flipper Vereniging</a:t>
            </a:r>
          </a:p>
          <a:p>
            <a:r>
              <a:rPr lang="en-US" sz="2000" dirty="0" err="1">
                <a:cs typeface="Calibri"/>
              </a:rPr>
              <a:t>Evenementen</a:t>
            </a:r>
            <a:r>
              <a:rPr lang="en-US" sz="2000" dirty="0">
                <a:cs typeface="Calibri"/>
              </a:rPr>
              <a:t>: </a:t>
            </a:r>
            <a:r>
              <a:rPr lang="en-US" sz="2000" dirty="0" err="1">
                <a:cs typeface="Calibri"/>
              </a:rPr>
              <a:t>tournooien</a:t>
            </a:r>
            <a:endParaRPr lang="en-US" sz="2000" dirty="0" err="1">
              <a:ea typeface="Calibri"/>
              <a:cs typeface="Calibri"/>
            </a:endParaRPr>
          </a:p>
          <a:p>
            <a:r>
              <a:rPr lang="en-US" sz="2000" dirty="0" err="1">
                <a:cs typeface="Calibri"/>
              </a:rPr>
              <a:t>Vroeger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verschillende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plaatsen</a:t>
            </a:r>
            <a:endParaRPr lang="en-US" sz="2000" dirty="0" err="1">
              <a:ea typeface="Calibri"/>
              <a:cs typeface="Calibri"/>
            </a:endParaRPr>
          </a:p>
          <a:p>
            <a:r>
              <a:rPr lang="en-US" sz="2000" dirty="0" err="1">
                <a:cs typeface="Calibri"/>
              </a:rPr>
              <a:t>Tijdschrift</a:t>
            </a:r>
            <a:r>
              <a:rPr lang="en-US" sz="2000" dirty="0">
                <a:cs typeface="Calibri"/>
              </a:rPr>
              <a:t> Spinner</a:t>
            </a:r>
          </a:p>
          <a:p>
            <a:r>
              <a:rPr lang="en-US" sz="2000" dirty="0" err="1">
                <a:cs typeface="Calibri"/>
              </a:rPr>
              <a:t>Clubhuis</a:t>
            </a:r>
            <a:r>
              <a:rPr lang="en-US" sz="2000" dirty="0">
                <a:cs typeface="Calibri"/>
              </a:rPr>
              <a:t>,  </a:t>
            </a:r>
            <a:r>
              <a:rPr lang="en-US" sz="2000" dirty="0" err="1">
                <a:cs typeface="Calibri"/>
              </a:rPr>
              <a:t>meer</a:t>
            </a:r>
            <a:r>
              <a:rPr lang="en-US" sz="2000" dirty="0">
                <a:cs typeface="Calibri"/>
              </a:rPr>
              <a:t> dan 100 </a:t>
            </a:r>
            <a:r>
              <a:rPr lang="en-US" sz="2000" dirty="0" err="1">
                <a:cs typeface="Calibri"/>
              </a:rPr>
              <a:t>kasten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 err="1">
                <a:ea typeface="Calibri"/>
                <a:cs typeface="Calibri"/>
              </a:rPr>
              <a:t>Aanrader</a:t>
            </a:r>
            <a:r>
              <a:rPr lang="en-US" sz="2000" dirty="0">
                <a:ea typeface="Calibri"/>
                <a:cs typeface="Calibri"/>
              </a:rPr>
              <a:t>: museum Rotterdam pinball</a:t>
            </a:r>
          </a:p>
        </p:txBody>
      </p:sp>
    </p:spTree>
    <p:extLst>
      <p:ext uri="{BB962C8B-B14F-4D97-AF65-F5344CB8AC3E}">
        <p14:creationId xmlns:p14="http://schemas.microsoft.com/office/powerpoint/2010/main" val="1312247643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2" descr="Afbeelding met tekst, klok, flat, donker&#10;&#10;Automatisch gegenereerde beschrijving">
            <a:extLst>
              <a:ext uri="{FF2B5EF4-FFF2-40B4-BE49-F238E27FC236}">
                <a16:creationId xmlns:a16="http://schemas.microsoft.com/office/drawing/2014/main" id="{3B9924AF-2A3A-3518-7554-AF6489BC0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106" b="13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42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418AB-6A09-540E-67F9-FB550F3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604" y="489098"/>
            <a:ext cx="3943436" cy="1785524"/>
          </a:xfrm>
        </p:spPr>
        <p:txBody>
          <a:bodyPr anchor="b">
            <a:normAutofit/>
          </a:bodyPr>
          <a:lstStyle/>
          <a:p>
            <a:r>
              <a:rPr lang="nl-NL">
                <a:solidFill>
                  <a:schemeClr val="bg1"/>
                </a:solidFill>
                <a:cs typeface="Calibri Light"/>
              </a:rPr>
              <a:t>VRAGEN TIPS EN TOPS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EA904C00-6965-D439-3E4C-E4147975E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28" b="-2"/>
          <a:stretch/>
        </p:blipFill>
        <p:spPr>
          <a:xfrm>
            <a:off x="3131325" y="354445"/>
            <a:ext cx="5940260" cy="606214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DA23131-5A30-E653-E77D-356749321DCE}"/>
              </a:ext>
            </a:extLst>
          </p:cNvPr>
          <p:cNvSpPr txBox="1"/>
          <p:nvPr/>
        </p:nvSpPr>
        <p:spPr>
          <a:xfrm>
            <a:off x="9316233" y="939452"/>
            <a:ext cx="253652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000" dirty="0">
                <a:ea typeface="Calibri"/>
                <a:cs typeface="Calibri"/>
              </a:rPr>
              <a:t>De juf mag een potje flipperen bij ons thuis!</a:t>
            </a:r>
          </a:p>
        </p:txBody>
      </p:sp>
    </p:spTree>
    <p:extLst>
      <p:ext uri="{BB962C8B-B14F-4D97-AF65-F5344CB8AC3E}">
        <p14:creationId xmlns:p14="http://schemas.microsoft.com/office/powerpoint/2010/main" val="10294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 descr="Afbeelding met laser&#10;&#10;Automatisch gegenereerde beschrijving">
            <a:extLst>
              <a:ext uri="{FF2B5EF4-FFF2-40B4-BE49-F238E27FC236}">
                <a16:creationId xmlns:a16="http://schemas.microsoft.com/office/drawing/2014/main" id="{1D38CB02-BA4A-0B6A-5186-B108D9D9A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018" b="1079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207D9C-2A57-8DBF-4C2D-0A1E30C1F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700"/>
              <a:t>Waarom doe ik mijn spreekbeurt over de flipperkast</a:t>
            </a:r>
            <a:endParaRPr lang="en-US" sz="3700">
              <a:cs typeface="Calibri Light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3D08BA0-BDEF-C5A3-47CA-10D0ADAAF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3356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 descr="Afbeelding met tekst, overdekt&#10;&#10;Automatisch gegenereerde beschrijving">
            <a:extLst>
              <a:ext uri="{FF2B5EF4-FFF2-40B4-BE49-F238E27FC236}">
                <a16:creationId xmlns:a16="http://schemas.microsoft.com/office/drawing/2014/main" id="{B26B967A-F376-5C65-9573-039442946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19669F-C4E7-FF22-E8B0-25865A8D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dirty="0">
                <a:cs typeface="Calibri Light"/>
              </a:rPr>
              <a:t>Wat ga ik vertellen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4E32F5-676E-EC26-10A2-66C969C99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000" dirty="0">
                <a:cs typeface="Calibri"/>
              </a:rPr>
              <a:t>Geschiedenis van flipperen</a:t>
            </a:r>
          </a:p>
          <a:p>
            <a:r>
              <a:rPr lang="nl-NL" sz="2000" dirty="0">
                <a:cs typeface="Calibri"/>
              </a:rPr>
              <a:t>Wat zijn flipperkasten?</a:t>
            </a:r>
          </a:p>
          <a:p>
            <a:r>
              <a:rPr lang="nl-NL" sz="2000" dirty="0">
                <a:cs typeface="Calibri"/>
              </a:rPr>
              <a:t>Hoe werken flipperkasten?</a:t>
            </a:r>
          </a:p>
          <a:p>
            <a:r>
              <a:rPr lang="nl-NL" sz="2000" dirty="0">
                <a:cs typeface="Calibri"/>
              </a:rPr>
              <a:t>Speciale/ soorten flipperkasten</a:t>
            </a:r>
          </a:p>
          <a:p>
            <a:r>
              <a:rPr lang="nl-NL" sz="2000" dirty="0">
                <a:cs typeface="Calibri"/>
              </a:rPr>
              <a:t>Activiteiten</a:t>
            </a:r>
          </a:p>
          <a:p>
            <a:r>
              <a:rPr lang="nl-NL" sz="2000" dirty="0">
                <a:cs typeface="Calibri"/>
              </a:rPr>
              <a:t>Vragen tips en tops</a:t>
            </a:r>
          </a:p>
          <a:p>
            <a:r>
              <a:rPr lang="nl-NL" sz="2000" dirty="0">
                <a:cs typeface="Calibri"/>
              </a:rPr>
              <a:t>Verrassing?</a:t>
            </a:r>
          </a:p>
        </p:txBody>
      </p:sp>
    </p:spTree>
    <p:extLst>
      <p:ext uri="{BB962C8B-B14F-4D97-AF65-F5344CB8AC3E}">
        <p14:creationId xmlns:p14="http://schemas.microsoft.com/office/powerpoint/2010/main" val="281887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tekst, elektronica, scherm, computer&#10;&#10;Automatisch gegenereerde beschrijving">
            <a:extLst>
              <a:ext uri="{FF2B5EF4-FFF2-40B4-BE49-F238E27FC236}">
                <a16:creationId xmlns:a16="http://schemas.microsoft.com/office/drawing/2014/main" id="{B712E88F-682E-F1D1-C020-95241695A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2778" b="295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AB81F-A4A9-91C3-9D69-0BCD4057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nl-NL" sz="5000">
                <a:cs typeface="Calibri Light"/>
              </a:rPr>
              <a:t>Geschiedenis flipperen</a:t>
            </a:r>
            <a:endParaRPr lang="nl-NL" sz="5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6C2D78-60D4-3EF5-42A3-FE787761F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000" dirty="0">
                <a:cs typeface="Calibri"/>
              </a:rPr>
              <a:t>Machines vroeger</a:t>
            </a:r>
          </a:p>
          <a:p>
            <a:r>
              <a:rPr lang="nl-NL" sz="2000" dirty="0">
                <a:cs typeface="Calibri"/>
              </a:rPr>
              <a:t>Geld spelen</a:t>
            </a:r>
          </a:p>
          <a:p>
            <a:r>
              <a:rPr lang="nl-NL" sz="2000" dirty="0">
                <a:cs typeface="Calibri"/>
              </a:rPr>
              <a:t>Wint prijs</a:t>
            </a:r>
          </a:p>
          <a:p>
            <a:r>
              <a:rPr lang="nl-NL" sz="2000" dirty="0">
                <a:cs typeface="Calibri"/>
              </a:rPr>
              <a:t>Illegaal maffia </a:t>
            </a:r>
          </a:p>
          <a:p>
            <a:r>
              <a:rPr lang="nl-NL" sz="2000" dirty="0">
                <a:cs typeface="Calibri"/>
              </a:rPr>
              <a:t>Later legaal</a:t>
            </a:r>
          </a:p>
          <a:p>
            <a:r>
              <a:rPr lang="nl-NL" sz="2000" dirty="0">
                <a:cs typeface="Calibri"/>
              </a:rPr>
              <a:t>1947 kwam flipperkast</a:t>
            </a:r>
          </a:p>
          <a:p>
            <a:endParaRPr lang="nl-NL" sz="2000" dirty="0">
              <a:cs typeface="Calibri"/>
            </a:endParaRPr>
          </a:p>
          <a:p>
            <a:endParaRPr lang="nl-NL" sz="2000" dirty="0">
              <a:cs typeface="Calibri"/>
            </a:endParaRPr>
          </a:p>
          <a:p>
            <a:endParaRPr lang="nl-NL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82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 descr="Afbeelding met overdekt, muur, computer, warrig&#10;&#10;Automatisch gegenereerde beschrijving">
            <a:extLst>
              <a:ext uri="{FF2B5EF4-FFF2-40B4-BE49-F238E27FC236}">
                <a16:creationId xmlns:a16="http://schemas.microsoft.com/office/drawing/2014/main" id="{D05D89D6-6751-7B12-5AFB-02E1A96DE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34" b="3127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B63683-183A-32D1-A59C-B21F345F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>
                <a:cs typeface="Calibri Light"/>
              </a:rPr>
              <a:t>Wat zijn flipperkasten</a:t>
            </a:r>
            <a:endParaRPr lang="nl-NL" sz="4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DDEE56-31B4-D8D5-71B1-4C05E692A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000" dirty="0">
                <a:cs typeface="Calibri"/>
              </a:rPr>
              <a:t>Automaat</a:t>
            </a:r>
          </a:p>
          <a:p>
            <a:r>
              <a:rPr lang="nl-NL" sz="2000" dirty="0">
                <a:cs typeface="Calibri"/>
              </a:rPr>
              <a:t>Bal over speelveld </a:t>
            </a:r>
          </a:p>
          <a:p>
            <a:r>
              <a:rPr lang="nl-NL" sz="2000" dirty="0">
                <a:cs typeface="Calibri"/>
              </a:rPr>
              <a:t>Punten scoren</a:t>
            </a:r>
          </a:p>
          <a:p>
            <a:r>
              <a:rPr lang="nl-NL" sz="2000" dirty="0">
                <a:cs typeface="Calibri"/>
              </a:rPr>
              <a:t>Thema's</a:t>
            </a:r>
          </a:p>
          <a:p>
            <a:r>
              <a:rPr lang="nl-NL" sz="2000" dirty="0">
                <a:cs typeface="Calibri"/>
              </a:rPr>
              <a:t>Draadjes en sensoren</a:t>
            </a:r>
          </a:p>
        </p:txBody>
      </p:sp>
    </p:spTree>
    <p:extLst>
      <p:ext uri="{BB962C8B-B14F-4D97-AF65-F5344CB8AC3E}">
        <p14:creationId xmlns:p14="http://schemas.microsoft.com/office/powerpoint/2010/main" val="261979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5" descr="Afbeelding met overdekt&#10;&#10;Automatisch gegenereerde beschrijving">
            <a:extLst>
              <a:ext uri="{FF2B5EF4-FFF2-40B4-BE49-F238E27FC236}">
                <a16:creationId xmlns:a16="http://schemas.microsoft.com/office/drawing/2014/main" id="{E8890F72-5F0D-EBEE-4041-9ADDB0FCA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0" r="37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17829A-A8E5-14EE-D616-5272F25D7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90" y="34480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Het spel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E3F0FC6-8C96-EAF8-734F-EBFA63A972C6}"/>
              </a:ext>
            </a:extLst>
          </p:cNvPr>
          <p:cNvSpPr txBox="1"/>
          <p:nvPr/>
        </p:nvSpPr>
        <p:spPr>
          <a:xfrm>
            <a:off x="8273290" y="2444361"/>
            <a:ext cx="3822189" cy="374276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Bal </a:t>
            </a:r>
            <a:r>
              <a:rPr lang="en-US" sz="2000" dirty="0" err="1"/>
              <a:t>tevoorschijn</a:t>
            </a:r>
            <a:r>
              <a:rPr lang="en-US" sz="2000" dirty="0"/>
              <a:t>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Meeste</a:t>
            </a:r>
            <a:r>
              <a:rPr lang="en-US" sz="2000" dirty="0"/>
              <a:t> </a:t>
            </a:r>
            <a:r>
              <a:rPr lang="en-US" sz="2000" dirty="0" err="1"/>
              <a:t>punten</a:t>
            </a:r>
            <a:r>
              <a:rPr lang="en-US" sz="2000" dirty="0"/>
              <a:t>: </a:t>
            </a:r>
            <a:r>
              <a:rPr lang="en-US" sz="2000" dirty="0" err="1"/>
              <a:t>nieuw</a:t>
            </a:r>
            <a:r>
              <a:rPr lang="en-US" sz="2000" dirty="0"/>
              <a:t> record </a:t>
            </a:r>
            <a:endParaRPr lang="en-US" sz="2000" dirty="0" err="1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Verschillende</a:t>
            </a:r>
            <a:r>
              <a:rPr lang="en-US" sz="2000" dirty="0"/>
              <a:t> targets </a:t>
            </a:r>
            <a:r>
              <a:rPr lang="en-US" sz="2000" dirty="0" err="1"/>
              <a:t>en</a:t>
            </a:r>
            <a:r>
              <a:rPr lang="en-US" sz="2000" dirty="0"/>
              <a:t> </a:t>
            </a:r>
            <a:r>
              <a:rPr lang="en-US" sz="2000" dirty="0" err="1"/>
              <a:t>opdrachten</a:t>
            </a:r>
            <a:endParaRPr lang="en-US" sz="2000" dirty="0" err="1">
              <a:ea typeface="Calibri" panose="020F0502020204030204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Moderner </a:t>
            </a:r>
            <a:r>
              <a:rPr lang="en-US" sz="2000" dirty="0" err="1"/>
              <a:t>leuker</a:t>
            </a:r>
            <a:endParaRPr lang="en-US" sz="2000" dirty="0" err="1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cs typeface="Calibri"/>
              </a:rPr>
              <a:t>Opdrachten</a:t>
            </a:r>
            <a:r>
              <a:rPr lang="en-US" sz="2000" dirty="0">
                <a:cs typeface="Calibri"/>
              </a:rPr>
              <a:t>/ </a:t>
            </a:r>
            <a:r>
              <a:rPr lang="en-US" sz="2000" dirty="0" err="1">
                <a:cs typeface="Calibri"/>
              </a:rPr>
              <a:t>verhaallijn</a:t>
            </a:r>
            <a:endParaRPr lang="en-US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341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fbeelding 4" descr="Afbeelding met tekst, winkel, verkoop&#10;&#10;Automatisch gegenereerde beschrijving">
            <a:extLst>
              <a:ext uri="{FF2B5EF4-FFF2-40B4-BE49-F238E27FC236}">
                <a16:creationId xmlns:a16="http://schemas.microsoft.com/office/drawing/2014/main" id="{F4257CD8-F252-B616-828A-633F0C596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38" y="1425575"/>
            <a:ext cx="4162425" cy="2889250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8CF3C06-EA5C-98C8-CD8F-BB36C40F0A51}"/>
              </a:ext>
            </a:extLst>
          </p:cNvPr>
          <p:cNvSpPr txBox="1"/>
          <p:nvPr/>
        </p:nvSpPr>
        <p:spPr>
          <a:xfrm>
            <a:off x="642938" y="4522421"/>
            <a:ext cx="4162425" cy="5778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NL" sz="1300">
                <a:solidFill>
                  <a:srgbClr val="FFFFFF"/>
                </a:solidFill>
                <a:cs typeface="Calibri"/>
              </a:rPr>
              <a:t>Tellers oude kasten tot 1970</a:t>
            </a:r>
            <a:endParaRPr lang="nl-NL" sz="1300">
              <a:solidFill>
                <a:srgbClr val="FFFFFF"/>
              </a:solidFill>
            </a:endParaRPr>
          </a:p>
        </p:txBody>
      </p:sp>
      <p:pic>
        <p:nvPicPr>
          <p:cNvPr id="5" name="Afbeelding 5" descr="Afbeelding met tekst, scherm&#10;&#10;Automatisch gegenereerde beschrijving">
            <a:extLst>
              <a:ext uri="{FF2B5EF4-FFF2-40B4-BE49-F238E27FC236}">
                <a16:creationId xmlns:a16="http://schemas.microsoft.com/office/drawing/2014/main" id="{44F9AA22-AB6C-AC30-AE4B-90F0F2B20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975" y="1425575"/>
            <a:ext cx="3897313" cy="288925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D8F2C60-893C-D776-6A5E-021BC28CD301}"/>
              </a:ext>
            </a:extLst>
          </p:cNvPr>
          <p:cNvSpPr txBox="1"/>
          <p:nvPr/>
        </p:nvSpPr>
        <p:spPr>
          <a:xfrm>
            <a:off x="4879975" y="4522421"/>
            <a:ext cx="3897313" cy="5778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NL" sz="1300" dirty="0">
                <a:solidFill>
                  <a:srgbClr val="FFFFFF"/>
                </a:solidFill>
                <a:cs typeface="Calibri"/>
              </a:rPr>
              <a:t>DMD schermen 1980 – 2000</a:t>
            </a:r>
          </a:p>
          <a:p>
            <a:pPr algn="ctr">
              <a:spcAft>
                <a:spcPts val="600"/>
              </a:spcAft>
            </a:pPr>
            <a:r>
              <a:rPr lang="nl-NL" sz="1300" dirty="0">
                <a:solidFill>
                  <a:srgbClr val="FFFFFF"/>
                </a:solidFill>
                <a:cs typeface="Calibri"/>
              </a:rPr>
              <a:t>Dot Matrix Display</a:t>
            </a:r>
          </a:p>
        </p:txBody>
      </p:sp>
      <p:pic>
        <p:nvPicPr>
          <p:cNvPr id="6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19613F1E-360F-31D9-7C3A-B53E4FEAC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9" r="44872" b="54636"/>
          <a:stretch/>
        </p:blipFill>
        <p:spPr>
          <a:xfrm>
            <a:off x="8851900" y="1425575"/>
            <a:ext cx="2695575" cy="288925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39A54CB-C79A-C3D1-7674-099024BCF16C}"/>
              </a:ext>
            </a:extLst>
          </p:cNvPr>
          <p:cNvSpPr txBox="1"/>
          <p:nvPr/>
        </p:nvSpPr>
        <p:spPr>
          <a:xfrm>
            <a:off x="8851900" y="4522421"/>
            <a:ext cx="2695575" cy="5778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NL" sz="1300">
                <a:solidFill>
                  <a:srgbClr val="FFFFFF"/>
                </a:solidFill>
                <a:cs typeface="Calibri"/>
              </a:rPr>
              <a:t>LCD scherm heden</a:t>
            </a:r>
            <a:endParaRPr lang="nl-NL" sz="130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23D988-3329-CFAD-2FEF-8B4389989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200" noProof="1"/>
              <a:t>Ontwikkeling van de spellen</a:t>
            </a:r>
            <a:br>
              <a:rPr lang="en-US" sz="5200" noProof="1"/>
            </a:br>
            <a:r>
              <a:rPr lang="en-US" sz="5200" noProof="1"/>
              <a:t>van</a:t>
            </a:r>
            <a:r>
              <a:rPr lang="en-US" sz="5200" noProof="1">
                <a:cs typeface="Calibri Light"/>
              </a:rPr>
              <a:t> punten naar verhalen</a:t>
            </a:r>
            <a:endParaRPr lang="en-US" sz="5200" kern="1200" noProof="1"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150418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4" descr="Afbeelding met tekst, automaat, meerdere&#10;&#10;Automatisch gegenereerde beschrijving">
            <a:extLst>
              <a:ext uri="{FF2B5EF4-FFF2-40B4-BE49-F238E27FC236}">
                <a16:creationId xmlns:a16="http://schemas.microsoft.com/office/drawing/2014/main" id="{CD842A77-CDB5-8555-96A8-ADEC94B2E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7" b="8749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Afbeelding 5" descr="Afbeelding met overdekt&#10;&#10;Automatisch gegenereerde beschrijving">
            <a:extLst>
              <a:ext uri="{FF2B5EF4-FFF2-40B4-BE49-F238E27FC236}">
                <a16:creationId xmlns:a16="http://schemas.microsoft.com/office/drawing/2014/main" id="{8BC0E346-2DDA-DAD9-122C-82BF855AA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4" r="22918" b="-1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D9A066-4804-8962-EC07-3A85613B6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34" y="444205"/>
            <a:ext cx="5276850" cy="210185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noProof="1">
                <a:cs typeface="Calibri Light"/>
              </a:rPr>
              <a:t>Opdrachten in een spel:</a:t>
            </a:r>
            <a:br>
              <a:rPr lang="en-US" sz="2000" noProof="1">
                <a:cs typeface="Calibri Light"/>
              </a:rPr>
            </a:br>
            <a:br>
              <a:rPr lang="en-US" sz="2000" noProof="1">
                <a:cs typeface="Calibri Light"/>
              </a:rPr>
            </a:br>
            <a:r>
              <a:rPr lang="en-US" sz="2000" noProof="1">
                <a:cs typeface="Calibri Light"/>
              </a:rPr>
              <a:t>Targets/ loops/ ramps/ bumpers/ flippers/ gat/ multi ball/ opdrachten.</a:t>
            </a:r>
            <a:endParaRPr lang="en-US" sz="2000" noProof="1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969358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EFB12E6E-4F1D-9F2E-C573-1907B0706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59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127EC1BE-9816-79F5-E9E4-D171CF756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54" r="2" b="23233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5D49A040-DB7F-CE83-1B55-12F4B2B5F6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16" r="1" b="35348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CB2DEB-7882-CD51-4FBD-9CF0658C1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nl-NL" sz="2800">
                <a:cs typeface="Calibri Light"/>
              </a:rPr>
              <a:t>Speciale/ soorten flipperkasten</a:t>
            </a:r>
            <a:endParaRPr lang="nl-NL" sz="28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6B5515-D954-FE2C-5631-3D386C091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1700" dirty="0">
                <a:cs typeface="Calibri"/>
              </a:rPr>
              <a:t>Elke kast is anders</a:t>
            </a:r>
          </a:p>
          <a:p>
            <a:r>
              <a:rPr lang="nl-NL" sz="1700" dirty="0">
                <a:cs typeface="Calibri"/>
              </a:rPr>
              <a:t>Veel oude kasten</a:t>
            </a:r>
          </a:p>
          <a:p>
            <a:r>
              <a:rPr lang="nl-NL" sz="1700" dirty="0">
                <a:cs typeface="Calibri"/>
              </a:rPr>
              <a:t>Flipperkast gespeeld tof</a:t>
            </a:r>
          </a:p>
          <a:p>
            <a:r>
              <a:rPr lang="nl-NL" sz="1700" dirty="0">
                <a:cs typeface="Calibri"/>
              </a:rPr>
              <a:t>Speciale duur</a:t>
            </a:r>
          </a:p>
          <a:p>
            <a:r>
              <a:rPr lang="nl-NL" sz="1700" dirty="0">
                <a:cs typeface="Calibri"/>
              </a:rPr>
              <a:t>Zeldzaam duur</a:t>
            </a:r>
            <a:endParaRPr lang="nl-NL" sz="1700">
              <a:ea typeface="Calibri"/>
              <a:cs typeface="Calibri"/>
            </a:endParaRPr>
          </a:p>
          <a:p>
            <a:r>
              <a:rPr lang="nl-NL" sz="1700" dirty="0">
                <a:cs typeface="Calibri"/>
              </a:rPr>
              <a:t>Ik vind oudere kasten saai</a:t>
            </a:r>
          </a:p>
          <a:p>
            <a:r>
              <a:rPr lang="nl-NL" sz="1700" dirty="0">
                <a:cs typeface="Calibri"/>
              </a:rPr>
              <a:t>Website top 100: pinside.com</a:t>
            </a:r>
            <a:endParaRPr lang="nl-NL" sz="1700" dirty="0">
              <a:ea typeface="Calibri"/>
              <a:cs typeface="Calibri"/>
            </a:endParaRPr>
          </a:p>
          <a:p>
            <a:endParaRPr lang="nl-NL" sz="1700">
              <a:ea typeface="Calibri" panose="020F0502020204030204"/>
              <a:cs typeface="Calibri"/>
            </a:endParaRPr>
          </a:p>
        </p:txBody>
      </p:sp>
      <p:pic>
        <p:nvPicPr>
          <p:cNvPr id="7" name="Afbeelding 7" descr="Afbeelding met overdekt, open haard&#10;&#10;Automatisch gegenereerde beschrijving">
            <a:extLst>
              <a:ext uri="{FF2B5EF4-FFF2-40B4-BE49-F238E27FC236}">
                <a16:creationId xmlns:a16="http://schemas.microsoft.com/office/drawing/2014/main" id="{CE14695F-B173-FD6F-3937-A7AD11C0DD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79" r="2" b="24035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3049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CD492A98464740862C9BE6E7BF9A0D" ma:contentTypeVersion="4" ma:contentTypeDescription="Een nieuw document maken." ma:contentTypeScope="" ma:versionID="47156d24d6497fbb827a3d39ab7ef04f">
  <xsd:schema xmlns:xsd="http://www.w3.org/2001/XMLSchema" xmlns:xs="http://www.w3.org/2001/XMLSchema" xmlns:p="http://schemas.microsoft.com/office/2006/metadata/properties" xmlns:ns2="b68467b4-c39b-41c2-9031-372991268791" xmlns:ns3="dc047ec3-0027-40b5-95b1-c37f3352f68e" targetNamespace="http://schemas.microsoft.com/office/2006/metadata/properties" ma:root="true" ma:fieldsID="20b17d1ff9ef084586c6c3a079be1668" ns2:_="" ns3:_="">
    <xsd:import namespace="b68467b4-c39b-41c2-9031-372991268791"/>
    <xsd:import namespace="dc047ec3-0027-40b5-95b1-c37f3352f6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8467b4-c39b-41c2-9031-3729912687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047ec3-0027-40b5-95b1-c37f3352f68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FC625-F16C-417F-B92E-984FAD976E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9858B6-AF71-441C-AB14-0B6F897DA1E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6F2C06F-B49D-459E-8D36-7D6E31BCA5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8467b4-c39b-41c2-9031-372991268791"/>
    <ds:schemaRef ds:uri="dc047ec3-0027-40b5-95b1-c37f3352f6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Flipperkasten</vt:lpstr>
      <vt:lpstr>Waarom doe ik mijn spreekbeurt over de flipperkast</vt:lpstr>
      <vt:lpstr>Wat ga ik vertellen</vt:lpstr>
      <vt:lpstr>Geschiedenis flipperen</vt:lpstr>
      <vt:lpstr>Wat zijn flipperkasten</vt:lpstr>
      <vt:lpstr>Het spel</vt:lpstr>
      <vt:lpstr>Ontwikkeling van de spellen van punten naar verhalen</vt:lpstr>
      <vt:lpstr>Opdrachten in een spel:  Targets/ loops/ ramps/ bumpers/ flippers/ gat/ multi ball/ opdrachten.</vt:lpstr>
      <vt:lpstr>Speciale/ soorten flipperkasten</vt:lpstr>
      <vt:lpstr>Activiteiten </vt:lpstr>
      <vt:lpstr>PowerPoint Presentation</vt:lpstr>
      <vt:lpstr>VRAGEN TIPS EN TOPS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/>
  <cp:revision>593</cp:revision>
  <dcterms:created xsi:type="dcterms:W3CDTF">2023-04-16T09:47:52Z</dcterms:created>
  <dcterms:modified xsi:type="dcterms:W3CDTF">2023-08-26T18:49:10Z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0x01010087CD492A98464740862C9BE6E7BF9A0D</vt:lpwstr>
  </property>
</Properties>
</file>